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D86D-AEAD-4F58-B5F5-E50C0D341940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F614-A050-4A3D-BCCB-E9DEA87C7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4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F614-A050-4A3D-BCCB-E9DEA87C78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61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-177452"/>
            <a:ext cx="9324528" cy="71493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19"/>
            <a:ext cx="9252519" cy="6063143"/>
          </a:xfrm>
          <a:ln>
            <a:solidFill>
              <a:schemeClr val="bg2"/>
            </a:solidFill>
          </a:ln>
          <a:effectLst>
            <a:softEdge rad="317500"/>
          </a:effectLst>
        </p:spPr>
        <p:txBody>
          <a:bodyPr>
            <a:normAutofit fontScale="32500" lnSpcReduction="20000"/>
          </a:bodyPr>
          <a:lstStyle/>
          <a:p>
            <a:r>
              <a:rPr lang="it-IT" sz="24600" b="1" dirty="0" smtClean="0">
                <a:solidFill>
                  <a:schemeClr val="bg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 DAY</a:t>
            </a:r>
          </a:p>
          <a:p>
            <a:r>
              <a:rPr lang="it-IT" sz="13500" b="1" dirty="0" smtClean="0"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SABATO 13 GENNAIO e</a:t>
            </a:r>
            <a:endParaRPr lang="it-IT" sz="13500" dirty="0" smtClean="0">
              <a:solidFill>
                <a:srgbClr val="002060"/>
              </a:solidFill>
            </a:endParaRPr>
          </a:p>
          <a:p>
            <a:r>
              <a:rPr lang="it-IT" sz="13500" b="1" dirty="0" smtClean="0"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SABATO 10 FEBBRAIO</a:t>
            </a:r>
            <a:endParaRPr lang="it-IT" sz="13500" dirty="0" smtClean="0">
              <a:solidFill>
                <a:srgbClr val="002060"/>
              </a:solidFill>
            </a:endParaRPr>
          </a:p>
          <a:p>
            <a:r>
              <a:rPr lang="it-IT" sz="13500" b="1" dirty="0" smtClean="0"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dalle ore 10.00 alle ore 11.30</a:t>
            </a:r>
            <a:endParaRPr lang="it-IT" sz="13500" dirty="0" smtClean="0">
              <a:solidFill>
                <a:srgbClr val="002060"/>
              </a:solidFill>
            </a:endParaRPr>
          </a:p>
          <a:p>
            <a:r>
              <a:rPr lang="it-IT" sz="6600" b="1" dirty="0" smtClean="0">
                <a:solidFill>
                  <a:srgbClr val="FFFF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endParaRPr lang="it-IT" sz="6600" dirty="0" smtClean="0">
              <a:solidFill>
                <a:srgbClr val="FFFF00"/>
              </a:solidFill>
            </a:endParaRPr>
          </a:p>
          <a:p>
            <a:pPr algn="l"/>
            <a:r>
              <a:rPr lang="it-IT" sz="9600" b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VI ASPETTIAMO PER VISITARE E CONOSCERE IL NIDO D’INFANZIA, RICEVERE INFORMAZIONI SUGLI ORARI, MODALITA’ DI ISCRIZIONE E PROGETTO PEGAGOGICO!!</a:t>
            </a:r>
            <a:endParaRPr lang="it-IT" sz="9600" b="1" dirty="0" smtClean="0">
              <a:solidFill>
                <a:schemeClr val="bg1"/>
              </a:solidFill>
            </a:endParaRPr>
          </a:p>
          <a:p>
            <a:endParaRPr lang="it-IT" sz="7400" b="1" dirty="0" smtClean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7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Per informazioni o appuntamenti telefonare al 3343582987.</a:t>
            </a:r>
            <a:endParaRPr lang="it-IT" sz="7400" b="1" dirty="0" smtClean="0">
              <a:solidFill>
                <a:schemeClr val="tx1"/>
              </a:solidFill>
            </a:endParaRPr>
          </a:p>
          <a:p>
            <a:endParaRPr lang="it-IT" sz="6600" b="1" dirty="0">
              <a:solidFill>
                <a:srgbClr val="FFFF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6064" y="0"/>
            <a:ext cx="7772400" cy="871003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2400" b="1" dirty="0" smtClean="0"/>
              <a:t>Nido d’Infanzia “Daniele Moro”</a:t>
            </a:r>
            <a:r>
              <a:rPr lang="it-IT" sz="3200" b="1" i="1" dirty="0" smtClean="0"/>
              <a:t> </a:t>
            </a:r>
            <a:r>
              <a:rPr lang="it-IT" sz="3200" dirty="0" smtClean="0"/>
              <a:t>                     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7" y="116632"/>
            <a:ext cx="1008112" cy="85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988256" cy="85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8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</Words>
  <Application>Microsoft Office PowerPoint</Application>
  <PresentationFormat>Presentazione su schermo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 Nido d’Infanzia “Daniele Moro”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Nido d’Infanzia “Daniele Moro”</dc:title>
  <dc:creator>Federica Gregoris</dc:creator>
  <cp:lastModifiedBy>Federica Gregoris</cp:lastModifiedBy>
  <cp:revision>10</cp:revision>
  <dcterms:created xsi:type="dcterms:W3CDTF">2023-11-27T11:31:08Z</dcterms:created>
  <dcterms:modified xsi:type="dcterms:W3CDTF">2023-11-27T15:28:49Z</dcterms:modified>
</cp:coreProperties>
</file>