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80513" cy="7021513"/>
  <p:notesSz cx="9926638" cy="6797675"/>
  <p:defaultTextStyle>
    <a:defPPr>
      <a:defRPr lang="it-IT"/>
    </a:defPPr>
    <a:lvl1pPr marL="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291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583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874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166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457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749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040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332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80" autoAdjust="0"/>
  </p:normalViewPr>
  <p:slideViewPr>
    <p:cSldViewPr>
      <p:cViewPr>
        <p:scale>
          <a:sx n="150" d="100"/>
          <a:sy n="150" d="100"/>
        </p:scale>
        <p:origin x="-134" y="3034"/>
      </p:cViewPr>
      <p:guideLst>
        <p:guide orient="horz" pos="2212"/>
        <p:guide pos="2892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3929" y="1"/>
            <a:ext cx="9971993" cy="7021513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79458" y="-22023"/>
            <a:ext cx="3693807" cy="6421377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67660" y="-22023"/>
            <a:ext cx="3519197" cy="23680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266" y="2773053"/>
            <a:ext cx="3326586" cy="174274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2268" y="4526492"/>
            <a:ext cx="3323019" cy="129068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6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8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7667" y="1552995"/>
            <a:ext cx="2142120" cy="768886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24698" y="5856347"/>
            <a:ext cx="2842899" cy="373831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7661" y="5856347"/>
            <a:ext cx="646237" cy="37383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5873" y="1054710"/>
            <a:ext cx="1490381" cy="4894320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7503" y="1054710"/>
            <a:ext cx="5445361" cy="48943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672" y="2969995"/>
            <a:ext cx="6663972" cy="1394550"/>
          </a:xfrm>
        </p:spPr>
        <p:txBody>
          <a:bodyPr anchor="b"/>
          <a:lstStyle>
            <a:lvl1pPr algn="l">
              <a:defRPr sz="41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3672" y="4368943"/>
            <a:ext cx="6663971" cy="15566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29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88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16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45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74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04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3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6578" y="2368590"/>
            <a:ext cx="3433512" cy="357629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701" y="2368590"/>
            <a:ext cx="3433512" cy="357629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749" y="2371230"/>
            <a:ext cx="3069356" cy="655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62915" indent="0">
              <a:buNone/>
              <a:defRPr sz="2000" b="1"/>
            </a:lvl2pPr>
            <a:lvl3pPr marL="925830" indent="0">
              <a:buNone/>
              <a:defRPr sz="1800" b="1"/>
            </a:lvl3pPr>
            <a:lvl4pPr marL="1388745" indent="0">
              <a:buNone/>
              <a:defRPr sz="1600" b="1"/>
            </a:lvl4pPr>
            <a:lvl5pPr marL="1851660" indent="0">
              <a:buNone/>
              <a:defRPr sz="1600" b="1"/>
            </a:lvl5pPr>
            <a:lvl6pPr marL="2314575" indent="0">
              <a:buNone/>
              <a:defRPr sz="1600" b="1"/>
            </a:lvl6pPr>
            <a:lvl7pPr marL="2777490" indent="0">
              <a:buNone/>
              <a:defRPr sz="1600" b="1"/>
            </a:lvl7pPr>
            <a:lvl8pPr marL="3240405" indent="0">
              <a:buNone/>
              <a:defRPr sz="1600" b="1"/>
            </a:lvl8pPr>
            <a:lvl9pPr marL="370332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5881" y="3045620"/>
            <a:ext cx="3433512" cy="29034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1852" y="2371230"/>
            <a:ext cx="3067919" cy="655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62915" indent="0">
              <a:buNone/>
              <a:defRPr sz="2000" b="1"/>
            </a:lvl2pPr>
            <a:lvl3pPr marL="925830" indent="0">
              <a:buNone/>
              <a:defRPr sz="1800" b="1"/>
            </a:lvl3pPr>
            <a:lvl4pPr marL="1388745" indent="0">
              <a:buNone/>
              <a:defRPr sz="1600" b="1"/>
            </a:lvl4pPr>
            <a:lvl5pPr marL="1851660" indent="0">
              <a:buNone/>
              <a:defRPr sz="1600" b="1"/>
            </a:lvl5pPr>
            <a:lvl6pPr marL="2314575" indent="0">
              <a:buNone/>
              <a:defRPr sz="1600" b="1"/>
            </a:lvl6pPr>
            <a:lvl7pPr marL="2777490" indent="0">
              <a:buNone/>
              <a:defRPr sz="1600" b="1"/>
            </a:lvl7pPr>
            <a:lvl8pPr marL="3240405" indent="0">
              <a:buNone/>
              <a:defRPr sz="1600" b="1"/>
            </a:lvl8pPr>
            <a:lvl9pPr marL="370332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701" y="3045620"/>
            <a:ext cx="3433512" cy="29034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3929" y="1"/>
            <a:ext cx="9971993" cy="7021513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79458" y="-22023"/>
            <a:ext cx="3693807" cy="6421377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67660" y="-22023"/>
            <a:ext cx="3519197" cy="638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9191" y="616235"/>
            <a:ext cx="3576481" cy="578311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471" y="876949"/>
            <a:ext cx="3102780" cy="527354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59983" y="5861333"/>
            <a:ext cx="3507615" cy="373831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761" y="2720796"/>
            <a:ext cx="3317768" cy="1498038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5507" y="4235632"/>
            <a:ext cx="3311957" cy="155409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62915" indent="0">
              <a:buNone/>
              <a:defRPr sz="1200"/>
            </a:lvl2pPr>
            <a:lvl3pPr marL="925830" indent="0">
              <a:buNone/>
              <a:defRPr sz="1000"/>
            </a:lvl3pPr>
            <a:lvl4pPr marL="1388745" indent="0">
              <a:buNone/>
              <a:defRPr sz="900"/>
            </a:lvl4pPr>
            <a:lvl5pPr marL="1851660" indent="0">
              <a:buNone/>
              <a:defRPr sz="900"/>
            </a:lvl5pPr>
            <a:lvl6pPr marL="2314575" indent="0">
              <a:buNone/>
              <a:defRPr sz="900"/>
            </a:lvl6pPr>
            <a:lvl7pPr marL="2777490" indent="0">
              <a:buNone/>
              <a:defRPr sz="900"/>
            </a:lvl7pPr>
            <a:lvl8pPr marL="3240405" indent="0">
              <a:buNone/>
              <a:defRPr sz="900"/>
            </a:lvl8pPr>
            <a:lvl9pPr marL="370332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3929" y="1"/>
            <a:ext cx="9971993" cy="7021513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79458" y="-22023"/>
            <a:ext cx="3693807" cy="6421377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67660" y="-22023"/>
            <a:ext cx="3519197" cy="638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9191" y="616235"/>
            <a:ext cx="3576481" cy="5783119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3329" y="2724348"/>
            <a:ext cx="3314165" cy="149792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9225" y="710338"/>
            <a:ext cx="3373038" cy="559848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62915" indent="0">
              <a:buNone/>
              <a:defRPr sz="2800"/>
            </a:lvl2pPr>
            <a:lvl3pPr marL="925830" indent="0">
              <a:buNone/>
              <a:defRPr sz="2400"/>
            </a:lvl3pPr>
            <a:lvl4pPr marL="1388745" indent="0">
              <a:buNone/>
              <a:defRPr sz="2000"/>
            </a:lvl4pPr>
            <a:lvl5pPr marL="1851660" indent="0">
              <a:buNone/>
              <a:defRPr sz="2000"/>
            </a:lvl5pPr>
            <a:lvl6pPr marL="2314575" indent="0">
              <a:buNone/>
              <a:defRPr sz="2000"/>
            </a:lvl6pPr>
            <a:lvl7pPr marL="2777490" indent="0">
              <a:buNone/>
              <a:defRPr sz="2000"/>
            </a:lvl7pPr>
            <a:lvl8pPr marL="3240405" indent="0">
              <a:buNone/>
              <a:defRPr sz="2000"/>
            </a:lvl8pPr>
            <a:lvl9pPr marL="370332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3538" y="4231635"/>
            <a:ext cx="3313753" cy="155579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62915" indent="0">
              <a:buNone/>
              <a:defRPr sz="1200"/>
            </a:lvl2pPr>
            <a:lvl3pPr marL="925830" indent="0">
              <a:buNone/>
              <a:defRPr sz="1000"/>
            </a:lvl3pPr>
            <a:lvl4pPr marL="1388745" indent="0">
              <a:buNone/>
              <a:defRPr sz="900"/>
            </a:lvl4pPr>
            <a:lvl5pPr marL="1851660" indent="0">
              <a:buNone/>
              <a:defRPr sz="900"/>
            </a:lvl5pPr>
            <a:lvl6pPr marL="2314575" indent="0">
              <a:buNone/>
              <a:defRPr sz="900"/>
            </a:lvl6pPr>
            <a:lvl7pPr marL="2777490" indent="0">
              <a:buNone/>
              <a:defRPr sz="900"/>
            </a:lvl7pPr>
            <a:lvl8pPr marL="3240405" indent="0">
              <a:buNone/>
              <a:defRPr sz="900"/>
            </a:lvl8pPr>
            <a:lvl9pPr marL="370332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59983" y="5861333"/>
            <a:ext cx="3507615" cy="373831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6015" y="1"/>
            <a:ext cx="9971993" cy="7021513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9026" y="341441"/>
            <a:ext cx="8262462" cy="63331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79458" y="-22024"/>
            <a:ext cx="3693807" cy="71591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67660" y="-22023"/>
            <a:ext cx="3519197" cy="638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59" y="1052166"/>
            <a:ext cx="7052795" cy="1170252"/>
          </a:xfrm>
          <a:prstGeom prst="rect">
            <a:avLst/>
          </a:prstGeom>
        </p:spPr>
        <p:txBody>
          <a:bodyPr vert="horz" lIns="92583" tIns="46292" rIns="92583" bIns="46292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59" y="2379055"/>
            <a:ext cx="6804380" cy="3592640"/>
          </a:xfrm>
          <a:prstGeom prst="rect">
            <a:avLst/>
          </a:prstGeom>
        </p:spPr>
        <p:txBody>
          <a:bodyPr vert="horz" lIns="92583" tIns="46292" rIns="92583" bIns="4629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1336" y="229846"/>
            <a:ext cx="2142120" cy="373831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59983" y="5991693"/>
            <a:ext cx="3516136" cy="373831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7663" y="229845"/>
            <a:ext cx="1337475" cy="373831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25830" rtl="0" eaLnBrk="1" latinLnBrk="0" hangingPunct="1">
        <a:spcBef>
          <a:spcPct val="0"/>
        </a:spcBef>
        <a:buNone/>
        <a:defRPr sz="41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7186" indent="-277749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8081" indent="-277749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25830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38771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42454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36878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40560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44243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47926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91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583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874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457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749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332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microsoft.com/office/2007/relationships/hdphoto" Target="../media/hdphoto2.wdp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Gruppo maschile di anziani si siede in str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28" y="1299011"/>
            <a:ext cx="3760338" cy="222254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34849" y="2"/>
            <a:ext cx="3326586" cy="2410281"/>
          </a:xfrm>
        </p:spPr>
        <p:txBody>
          <a:bodyPr>
            <a:noAutofit/>
          </a:bodyPr>
          <a:lstStyle/>
          <a:p>
            <a:pPr algn="ctr"/>
            <a:r>
              <a:rPr lang="it-IT" sz="1800" b="1" dirty="0"/>
              <a:t>Caffè Alzheimer </a:t>
            </a:r>
            <a:br>
              <a:rPr lang="it-IT" sz="1800" b="1" dirty="0"/>
            </a:br>
            <a:r>
              <a:rPr lang="it-IT" sz="1800" dirty="0"/>
              <a:t>……..si riparte</a:t>
            </a:r>
            <a:br>
              <a:rPr lang="it-IT" sz="1800" dirty="0"/>
            </a:br>
            <a:r>
              <a:rPr lang="it-IT" sz="1800" b="1" dirty="0"/>
              <a:t>presso la </a:t>
            </a:r>
            <a:r>
              <a:rPr lang="it-IT" sz="1600" b="1" dirty="0"/>
              <a:t>«Casa di giorno»</a:t>
            </a:r>
            <a:br>
              <a:rPr lang="it-IT" sz="1600" b="1" dirty="0"/>
            </a:br>
            <a:r>
              <a:rPr lang="it-IT" sz="1600" b="1" dirty="0"/>
              <a:t>martedì 21 novembre 2023 </a:t>
            </a:r>
            <a:br>
              <a:rPr lang="it-IT" sz="1600" b="1" dirty="0"/>
            </a:br>
            <a:r>
              <a:rPr lang="it-IT" sz="1600" b="1" dirty="0"/>
              <a:t>dalle ore 15.00 alle ore 16.00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200" dirty="0"/>
              <a:t>presso la sede del servizio diurno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200" dirty="0"/>
              <a:t>Viale Duodo 82/5 - 33033 Codroipo (UD)</a:t>
            </a:r>
            <a:r>
              <a:rPr lang="it-IT" sz="7300" dirty="0"/>
              <a:t/>
            </a:r>
            <a:br>
              <a:rPr lang="it-IT" sz="7300" dirty="0"/>
            </a:br>
            <a:endParaRPr lang="it-IT" sz="1600" dirty="0"/>
          </a:p>
        </p:txBody>
      </p:sp>
      <p:sp>
        <p:nvSpPr>
          <p:cNvPr id="4" name="Rettangolo 3"/>
          <p:cNvSpPr/>
          <p:nvPr/>
        </p:nvSpPr>
        <p:spPr>
          <a:xfrm>
            <a:off x="107933" y="3953108"/>
            <a:ext cx="3759368" cy="661741"/>
          </a:xfrm>
          <a:prstGeom prst="rect">
            <a:avLst/>
          </a:prstGeom>
        </p:spPr>
        <p:txBody>
          <a:bodyPr wrap="square" lIns="92583" tIns="46292" rIns="92583" bIns="46292">
            <a:spAutoFit/>
          </a:bodyPr>
          <a:lstStyle/>
          <a:p>
            <a:r>
              <a:rPr lang="it-IT" sz="1200" dirty="0"/>
              <a:t>Per le adesioni </a:t>
            </a:r>
            <a:r>
              <a:rPr lang="it-IT" sz="1200" dirty="0"/>
              <a:t>e informazioni chiamare </a:t>
            </a:r>
            <a:r>
              <a:rPr lang="it-IT" sz="1200" dirty="0"/>
              <a:t>il numero 339.4642734 </a:t>
            </a:r>
            <a:r>
              <a:rPr lang="it-IT" sz="1200" dirty="0"/>
              <a:t>oppure  </a:t>
            </a:r>
            <a:r>
              <a:rPr lang="it-IT" sz="1200" dirty="0"/>
              <a:t>scrivere all’indirizzo mail  centro.diurno@aspmoro.it</a:t>
            </a:r>
          </a:p>
        </p:txBody>
      </p:sp>
      <p:sp>
        <p:nvSpPr>
          <p:cNvPr id="7" name="Ovale 6"/>
          <p:cNvSpPr/>
          <p:nvPr/>
        </p:nvSpPr>
        <p:spPr>
          <a:xfrm flipV="1">
            <a:off x="252525" y="3363308"/>
            <a:ext cx="506069" cy="1328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565983" y="2699784"/>
            <a:ext cx="578364" cy="91548"/>
          </a:xfrm>
          <a:prstGeom prst="rect">
            <a:avLst/>
          </a:prstGeom>
          <a:blipFill dpi="0" rotWithShape="1">
            <a:blip r:embed="rId5">
              <a:alphaModFix amt="94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>
            <a:normAutofit fontScale="25000" lnSpcReduction="20000"/>
          </a:bodyPr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565982" y="2791332"/>
            <a:ext cx="939841" cy="129627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>
            <a:normAutofit fontScale="25000" lnSpcReduction="20000"/>
          </a:bodyPr>
          <a:lstStyle/>
          <a:p>
            <a:pPr algn="ctr"/>
            <a:endParaRPr lang="it-IT"/>
          </a:p>
        </p:txBody>
      </p:sp>
      <p:pic>
        <p:nvPicPr>
          <p:cNvPr id="10" name="Immagine 9" descr="logo nuov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143" y="119413"/>
            <a:ext cx="578364" cy="57108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ottotitolo 2"/>
          <p:cNvSpPr txBox="1">
            <a:spLocks/>
          </p:cNvSpPr>
          <p:nvPr/>
        </p:nvSpPr>
        <p:spPr>
          <a:xfrm>
            <a:off x="4662554" y="2552335"/>
            <a:ext cx="3548323" cy="3768553"/>
          </a:xfrm>
          <a:prstGeom prst="rect">
            <a:avLst/>
          </a:prstGeom>
        </p:spPr>
        <p:txBody>
          <a:bodyPr vert="horz" lIns="92583" tIns="46292" rIns="92583" bIns="46292" rtlCol="0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500" b="1" dirty="0"/>
              <a:t>La storia della mia vita</a:t>
            </a:r>
          </a:p>
          <a:p>
            <a:endParaRPr lang="it-IT" sz="4500" b="1" dirty="0"/>
          </a:p>
          <a:p>
            <a:r>
              <a:rPr lang="it-IT" sz="4500" dirty="0"/>
              <a:t>La raccolta della biografia rappresenta un’importante attività di ricostruzione del percorso di vita della persona affetta da demenza, è fonte di informazioni per le famiglie, per gli operatori e per tutti coloro che si prendono cura della persona.</a:t>
            </a:r>
          </a:p>
          <a:p>
            <a:r>
              <a:rPr lang="it-IT" sz="4500" dirty="0"/>
              <a:t>Presentazione di un’attività del  metodo </a:t>
            </a:r>
            <a:r>
              <a:rPr lang="it-IT" sz="4500" i="1" dirty="0" err="1"/>
              <a:t>Gentlecare</a:t>
            </a:r>
            <a:endParaRPr lang="it-IT" sz="4500" i="1" dirty="0"/>
          </a:p>
          <a:p>
            <a:endParaRPr lang="it-IT" sz="4500" dirty="0"/>
          </a:p>
          <a:p>
            <a:r>
              <a:rPr lang="it-IT" sz="4500" dirty="0"/>
              <a:t>L’invito è aperto a tutti coloro interessati al tema e ai familiari.</a:t>
            </a:r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r>
              <a:rPr lang="it-IT" sz="4100" dirty="0"/>
              <a:t>Interverrà: dott.ssa Federica Gregoris dirigente dell’ASP Daniele Moro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4100" dirty="0"/>
          </a:p>
          <a:p>
            <a:r>
              <a:rPr lang="it-IT" sz="4100" dirty="0"/>
              <a:t>In collaborazione con l’Associazione Alzheimer di Codroipo</a:t>
            </a:r>
          </a:p>
          <a:p>
            <a:endParaRPr lang="it-IT" sz="4100" dirty="0"/>
          </a:p>
        </p:txBody>
      </p:sp>
      <p:pic>
        <p:nvPicPr>
          <p:cNvPr id="1026" name="Picture 2" descr="photographie à plat de huit cafés au lait dans des tasses sur une table ron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96" y="-7021513"/>
            <a:ext cx="637536" cy="97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329" y="414312"/>
            <a:ext cx="903184" cy="132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4062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Adesione all’iniziativa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Nome e cognome</a:t>
            </a:r>
          </a:p>
          <a:p>
            <a:r>
              <a:rPr lang="it-IT" dirty="0" smtClean="0"/>
              <a:t>_______________________________</a:t>
            </a:r>
          </a:p>
          <a:p>
            <a:r>
              <a:rPr lang="it-IT" dirty="0" smtClean="0"/>
              <a:t>Nome e cognome</a:t>
            </a:r>
          </a:p>
          <a:p>
            <a:r>
              <a:rPr lang="it-IT" dirty="0" smtClean="0"/>
              <a:t>_______________________________</a:t>
            </a:r>
          </a:p>
          <a:p>
            <a:r>
              <a:rPr lang="it-IT" dirty="0" smtClean="0"/>
              <a:t>Nome e cognome</a:t>
            </a:r>
          </a:p>
          <a:p>
            <a:r>
              <a:rPr lang="it-IT" dirty="0" smtClean="0"/>
              <a:t>_______________________________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7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blipFill dpi="0" rotWithShape="1">
          <a:blip xmlns:r="http://schemas.openxmlformats.org/officeDocument/2006/relationships" r:embed="rId2">
            <a:alphaModFix amt="71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 smoothness="0"/>
                    </a14:imgEffect>
                    <a14:imgEffect>
                      <a14:sharpenSoften amount="2000"/>
                    </a14:imgEffect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ln>
          <a:noFill/>
        </a:ln>
      </a:spPr>
      <a:bodyPr rtlCol="0" anchor="ctr">
        <a:normAutofit fontScale="25000" lnSpcReduction="20000"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161</TotalTime>
  <Words>111</Words>
  <Application>Microsoft Office PowerPoint</Application>
  <PresentationFormat>Personalizzato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Austin</vt:lpstr>
      <vt:lpstr>Caffè Alzheimer  ……..si riparte presso la «Casa di giorno» martedì 21 novembre 2023  dalle ore 15.00 alle ore 16.00 presso la sede del servizio diurno Viale Duodo 82/5 - 33033 Codroipo (UD) </vt:lpstr>
      <vt:lpstr>Adesione all’iniziativa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Caffè Alzheimer  Centro diurno «Casa di giorno» il giorno novembre 2023  ore 17.00-18,30</dc:title>
  <dc:creator>Federica Gregoris</dc:creator>
  <cp:lastModifiedBy>Federica Gregoris</cp:lastModifiedBy>
  <cp:revision>23</cp:revision>
  <cp:lastPrinted>2023-11-07T11:01:58Z</cp:lastPrinted>
  <dcterms:created xsi:type="dcterms:W3CDTF">2023-10-31T11:29:19Z</dcterms:created>
  <dcterms:modified xsi:type="dcterms:W3CDTF">2023-11-07T11:04:07Z</dcterms:modified>
</cp:coreProperties>
</file>