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80" autoAdjust="0"/>
  </p:normalViewPr>
  <p:slideViewPr>
    <p:cSldViewPr>
      <p:cViewPr varScale="1">
        <p:scale>
          <a:sx n="60" d="100"/>
          <a:sy n="60" d="100"/>
        </p:scale>
        <p:origin x="-258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ilonido@aspmoro.i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Asilo nido Immagini Vettoriali Stock | Depositphoto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/>
          <p:nvPr/>
        </p:nvSpPr>
        <p:spPr>
          <a:xfrm>
            <a:off x="1754814" y="52440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59487" y="1835696"/>
            <a:ext cx="41136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  <a:latin typeface="Kristen ITC" pitchFamily="66" charset="0"/>
              </a:rPr>
              <a:t>DAL 3 APRILE  2024</a:t>
            </a:r>
          </a:p>
          <a:p>
            <a:pPr algn="ctr"/>
            <a:r>
              <a:rPr lang="it-IT" sz="2000" b="1" dirty="0" smtClean="0">
                <a:solidFill>
                  <a:srgbClr val="0070C0"/>
                </a:solidFill>
                <a:latin typeface="Kristen ITC" pitchFamily="66" charset="0"/>
              </a:rPr>
              <a:t>SONO </a:t>
            </a:r>
            <a:r>
              <a:rPr lang="it-IT" sz="2000" b="1" dirty="0" smtClean="0">
                <a:solidFill>
                  <a:srgbClr val="0070C0"/>
                </a:solidFill>
                <a:latin typeface="Kristen ITC" pitchFamily="66" charset="0"/>
              </a:rPr>
              <a:t>APERTE LE ISCRIZIONI PER L’ANNO EDUCATIVO 2024/2025</a:t>
            </a:r>
          </a:p>
          <a:p>
            <a:pPr algn="ctr"/>
            <a:endParaRPr lang="it-IT" sz="2000" b="1" dirty="0">
              <a:solidFill>
                <a:srgbClr val="0070C0"/>
              </a:solidFill>
              <a:latin typeface="Kristen ITC" pitchFamily="66" charset="0"/>
            </a:endParaRPr>
          </a:p>
          <a:p>
            <a:pPr algn="ctr"/>
            <a:r>
              <a:rPr lang="it-IT" sz="2000" b="1" dirty="0" smtClean="0">
                <a:solidFill>
                  <a:srgbClr val="0070C0"/>
                </a:solidFill>
                <a:latin typeface="Kristen ITC" pitchFamily="66" charset="0"/>
              </a:rPr>
              <a:t>VI ASPETTIAMO A VISITARE IL NOSTRO NIDO D’INFANZIA!</a:t>
            </a:r>
            <a:endParaRPr lang="it-IT" sz="2000" b="1" dirty="0">
              <a:solidFill>
                <a:srgbClr val="0070C0"/>
              </a:solidFill>
              <a:latin typeface="Kristen ITC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59487" y="4643910"/>
            <a:ext cx="411362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Per informazioni o appuntamenti </a:t>
            </a:r>
            <a:endParaRPr lang="it-IT" b="1" dirty="0" smtClean="0">
              <a:solidFill>
                <a:schemeClr val="accent6">
                  <a:lumMod val="75000"/>
                </a:schemeClr>
              </a:solidFill>
              <a:latin typeface="Lucida Bright" pitchFamily="18" charset="0"/>
            </a:endParaRPr>
          </a:p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telefonare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al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3343582987</a:t>
            </a:r>
          </a:p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o scrivere all’indirizzo mail </a:t>
            </a:r>
          </a:p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  <a:hlinkClick r:id="rId3"/>
              </a:rPr>
              <a:t>asilonido@aspmoro.it</a:t>
            </a:r>
            <a:endParaRPr lang="it-IT" b="1" dirty="0" smtClean="0">
              <a:solidFill>
                <a:schemeClr val="accent6">
                  <a:lumMod val="75000"/>
                </a:schemeClr>
              </a:solidFill>
              <a:latin typeface="Lucida Bright" pitchFamily="18" charset="0"/>
            </a:endParaRPr>
          </a:p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oppure consultate il nostro sito </a:t>
            </a:r>
          </a:p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Lucida Bright" pitchFamily="18" charset="0"/>
              </a:rPr>
              <a:t>           www.aspmoro.it</a:t>
            </a:r>
          </a:p>
          <a:p>
            <a:endParaRPr lang="it-IT" b="1" dirty="0">
              <a:solidFill>
                <a:schemeClr val="accent6">
                  <a:lumMod val="75000"/>
                </a:schemeClr>
              </a:solidFill>
              <a:latin typeface="Lucida Bright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05264" y="1187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9" name="Immagin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858" y="3779224"/>
            <a:ext cx="988256" cy="864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323528"/>
            <a:ext cx="1296144" cy="123342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368621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40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Gregoris</dc:creator>
  <cp:lastModifiedBy>Federica Gregoris</cp:lastModifiedBy>
  <cp:revision>6</cp:revision>
  <dcterms:created xsi:type="dcterms:W3CDTF">2024-03-27T14:23:11Z</dcterms:created>
  <dcterms:modified xsi:type="dcterms:W3CDTF">2024-03-28T08:34:52Z</dcterms:modified>
</cp:coreProperties>
</file>